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7" r:id="rId9"/>
    <p:sldId id="268" r:id="rId10"/>
    <p:sldId id="266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 Kruse" userId="S::gkruse@centrallyon.org::fd1ee895-5487-42e1-9ee5-0e23ae45ac45" providerId="AD" clId="Web-{549EEE34-7D52-0F29-497C-8C5ACFDC2C04}"/>
    <pc:docChg chg="addSld modSld">
      <pc:chgData name="Geoff Kruse" userId="S::gkruse@centrallyon.org::fd1ee895-5487-42e1-9ee5-0e23ae45ac45" providerId="AD" clId="Web-{549EEE34-7D52-0F29-497C-8C5ACFDC2C04}" dt="2019-02-27T14:14:01.530" v="114" actId="20577"/>
      <pc:docMkLst>
        <pc:docMk/>
      </pc:docMkLst>
      <pc:sldChg chg="modSp new">
        <pc:chgData name="Geoff Kruse" userId="S::gkruse@centrallyon.org::fd1ee895-5487-42e1-9ee5-0e23ae45ac45" providerId="AD" clId="Web-{549EEE34-7D52-0F29-497C-8C5ACFDC2C04}" dt="2019-02-27T14:14:01.530" v="113" actId="20577"/>
        <pc:sldMkLst>
          <pc:docMk/>
          <pc:sldMk cId="3648446410" sldId="267"/>
        </pc:sldMkLst>
        <pc:spChg chg="mod">
          <ac:chgData name="Geoff Kruse" userId="S::gkruse@centrallyon.org::fd1ee895-5487-42e1-9ee5-0e23ae45ac45" providerId="AD" clId="Web-{549EEE34-7D52-0F29-497C-8C5ACFDC2C04}" dt="2019-02-27T14:09:46.269" v="21" actId="20577"/>
          <ac:spMkLst>
            <pc:docMk/>
            <pc:sldMk cId="3648446410" sldId="267"/>
            <ac:spMk id="2" creationId="{E81E407C-DB64-4FE6-BF0B-83B31A0E4736}"/>
          </ac:spMkLst>
        </pc:spChg>
        <pc:spChg chg="mod">
          <ac:chgData name="Geoff Kruse" userId="S::gkruse@centrallyon.org::fd1ee895-5487-42e1-9ee5-0e23ae45ac45" providerId="AD" clId="Web-{549EEE34-7D52-0F29-497C-8C5ACFDC2C04}" dt="2019-02-27T14:14:01.530" v="113" actId="20577"/>
          <ac:spMkLst>
            <pc:docMk/>
            <pc:sldMk cId="3648446410" sldId="267"/>
            <ac:spMk id="3" creationId="{A2F4308A-6F9F-4870-BBF6-CB0EC3113ACE}"/>
          </ac:spMkLst>
        </pc:spChg>
      </pc:sldChg>
    </pc:docChg>
  </pc:docChgLst>
  <pc:docChgLst>
    <pc:chgData name="Geoff Kruse" userId="S::gkruse@centrallyon.org::fd1ee895-5487-42e1-9ee5-0e23ae45ac45" providerId="AD" clId="Web-{B8B1E8DF-75D3-0E2D-EBC5-BCFA422878C3}"/>
    <pc:docChg chg="addSld modSld">
      <pc:chgData name="Geoff Kruse" userId="S::gkruse@centrallyon.org::fd1ee895-5487-42e1-9ee5-0e23ae45ac45" providerId="AD" clId="Web-{B8B1E8DF-75D3-0E2D-EBC5-BCFA422878C3}" dt="2019-02-28T17:10:37.696" v="452" actId="20577"/>
      <pc:docMkLst>
        <pc:docMk/>
      </pc:docMkLst>
      <pc:sldChg chg="modSp">
        <pc:chgData name="Geoff Kruse" userId="S::gkruse@centrallyon.org::fd1ee895-5487-42e1-9ee5-0e23ae45ac45" providerId="AD" clId="Web-{B8B1E8DF-75D3-0E2D-EBC5-BCFA422878C3}" dt="2019-02-28T17:10:32.258" v="450" actId="20577"/>
        <pc:sldMkLst>
          <pc:docMk/>
          <pc:sldMk cId="4051615145" sldId="258"/>
        </pc:sldMkLst>
        <pc:spChg chg="mod">
          <ac:chgData name="Geoff Kruse" userId="S::gkruse@centrallyon.org::fd1ee895-5487-42e1-9ee5-0e23ae45ac45" providerId="AD" clId="Web-{B8B1E8DF-75D3-0E2D-EBC5-BCFA422878C3}" dt="2019-02-28T17:10:32.258" v="450" actId="20577"/>
          <ac:spMkLst>
            <pc:docMk/>
            <pc:sldMk cId="4051615145" sldId="258"/>
            <ac:spMk id="2" creationId="{6F72EFB5-8A5E-45C7-9CFB-930D32204FD1}"/>
          </ac:spMkLst>
        </pc:spChg>
      </pc:sldChg>
      <pc:sldChg chg="modSp">
        <pc:chgData name="Geoff Kruse" userId="S::gkruse@centrallyon.org::fd1ee895-5487-42e1-9ee5-0e23ae45ac45" providerId="AD" clId="Web-{B8B1E8DF-75D3-0E2D-EBC5-BCFA422878C3}" dt="2019-02-28T17:10:24.852" v="443" actId="20577"/>
        <pc:sldMkLst>
          <pc:docMk/>
          <pc:sldMk cId="2934722273" sldId="259"/>
        </pc:sldMkLst>
        <pc:spChg chg="mod">
          <ac:chgData name="Geoff Kruse" userId="S::gkruse@centrallyon.org::fd1ee895-5487-42e1-9ee5-0e23ae45ac45" providerId="AD" clId="Web-{B8B1E8DF-75D3-0E2D-EBC5-BCFA422878C3}" dt="2019-02-28T17:10:24.852" v="443" actId="20577"/>
          <ac:spMkLst>
            <pc:docMk/>
            <pc:sldMk cId="2934722273" sldId="259"/>
            <ac:spMk id="3" creationId="{C3D72574-0CA9-4FC9-9688-4FD0F45002F7}"/>
          </ac:spMkLst>
        </pc:spChg>
      </pc:sldChg>
      <pc:sldChg chg="modSp new">
        <pc:chgData name="Geoff Kruse" userId="S::gkruse@centrallyon.org::fd1ee895-5487-42e1-9ee5-0e23ae45ac45" providerId="AD" clId="Web-{B8B1E8DF-75D3-0E2D-EBC5-BCFA422878C3}" dt="2019-02-28T14:33:51.835" v="328" actId="20577"/>
        <pc:sldMkLst>
          <pc:docMk/>
          <pc:sldMk cId="3825291598" sldId="268"/>
        </pc:sldMkLst>
        <pc:spChg chg="mod">
          <ac:chgData name="Geoff Kruse" userId="S::gkruse@centrallyon.org::fd1ee895-5487-42e1-9ee5-0e23ae45ac45" providerId="AD" clId="Web-{B8B1E8DF-75D3-0E2D-EBC5-BCFA422878C3}" dt="2019-02-28T14:32:48.398" v="241" actId="20577"/>
          <ac:spMkLst>
            <pc:docMk/>
            <pc:sldMk cId="3825291598" sldId="268"/>
            <ac:spMk id="2" creationId="{1EC149EE-5789-4035-BE4C-C56BD56584D2}"/>
          </ac:spMkLst>
        </pc:spChg>
        <pc:spChg chg="mod">
          <ac:chgData name="Geoff Kruse" userId="S::gkruse@centrallyon.org::fd1ee895-5487-42e1-9ee5-0e23ae45ac45" providerId="AD" clId="Web-{B8B1E8DF-75D3-0E2D-EBC5-BCFA422878C3}" dt="2019-02-28T14:33:51.835" v="328" actId="20577"/>
          <ac:spMkLst>
            <pc:docMk/>
            <pc:sldMk cId="3825291598" sldId="268"/>
            <ac:spMk id="3" creationId="{B2E7AF45-7318-4EF4-A019-B26BD29F2ECE}"/>
          </ac:spMkLst>
        </pc:spChg>
      </pc:sldChg>
    </pc:docChg>
  </pc:docChgLst>
  <pc:docChgLst>
    <pc:chgData name="Geoff Kruse" userId="S::gkruse@centrallyon.org::fd1ee895-5487-42e1-9ee5-0e23ae45ac45" providerId="AD" clId="Web-{5FC9A156-1781-4DED-A0B6-CB6D35408F76}"/>
    <pc:docChg chg="addSld modSld">
      <pc:chgData name="Geoff Kruse" userId="S::gkruse@centrallyon.org::fd1ee895-5487-42e1-9ee5-0e23ae45ac45" providerId="AD" clId="Web-{5FC9A156-1781-4DED-A0B6-CB6D35408F76}" dt="2019-02-25T17:26:04.991" v="320" actId="20577"/>
      <pc:docMkLst>
        <pc:docMk/>
      </pc:docMkLst>
      <pc:sldChg chg="modSp">
        <pc:chgData name="Geoff Kruse" userId="S::gkruse@centrallyon.org::fd1ee895-5487-42e1-9ee5-0e23ae45ac45" providerId="AD" clId="Web-{5FC9A156-1781-4DED-A0B6-CB6D35408F76}" dt="2019-02-25T17:18:21.361" v="110" actId="20577"/>
        <pc:sldMkLst>
          <pc:docMk/>
          <pc:sldMk cId="109857222" sldId="256"/>
        </pc:sldMkLst>
        <pc:spChg chg="mod">
          <ac:chgData name="Geoff Kruse" userId="S::gkruse@centrallyon.org::fd1ee895-5487-42e1-9ee5-0e23ae45ac45" providerId="AD" clId="Web-{5FC9A156-1781-4DED-A0B6-CB6D35408F76}" dt="2019-02-25T17:08:04.085" v="3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eoff Kruse" userId="S::gkruse@centrallyon.org::fd1ee895-5487-42e1-9ee5-0e23ae45ac45" providerId="AD" clId="Web-{5FC9A156-1781-4DED-A0B6-CB6D35408F76}" dt="2019-02-25T17:18:21.361" v="11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Geoff Kruse" userId="S::gkruse@centrallyon.org::fd1ee895-5487-42e1-9ee5-0e23ae45ac45" providerId="AD" clId="Web-{5FC9A156-1781-4DED-A0B6-CB6D35408F76}" dt="2019-02-25T17:20:17.133" v="226" actId="20577"/>
        <pc:sldMkLst>
          <pc:docMk/>
          <pc:sldMk cId="798802985" sldId="257"/>
        </pc:sldMkLst>
        <pc:spChg chg="mod">
          <ac:chgData name="Geoff Kruse" userId="S::gkruse@centrallyon.org::fd1ee895-5487-42e1-9ee5-0e23ae45ac45" providerId="AD" clId="Web-{5FC9A156-1781-4DED-A0B6-CB6D35408F76}" dt="2019-02-25T17:18:58.972" v="119" actId="20577"/>
          <ac:spMkLst>
            <pc:docMk/>
            <pc:sldMk cId="798802985" sldId="257"/>
            <ac:spMk id="2" creationId="{1322486D-F272-4262-988A-1629C08D45D8}"/>
          </ac:spMkLst>
        </pc:spChg>
        <pc:spChg chg="mod">
          <ac:chgData name="Geoff Kruse" userId="S::gkruse@centrallyon.org::fd1ee895-5487-42e1-9ee5-0e23ae45ac45" providerId="AD" clId="Web-{5FC9A156-1781-4DED-A0B6-CB6D35408F76}" dt="2019-02-25T17:20:17.133" v="226" actId="20577"/>
          <ac:spMkLst>
            <pc:docMk/>
            <pc:sldMk cId="798802985" sldId="257"/>
            <ac:spMk id="3" creationId="{F47543B6-9EFE-4865-B5BB-4BED647544F0}"/>
          </ac:spMkLst>
        </pc:spChg>
      </pc:sldChg>
      <pc:sldChg chg="modSp new">
        <pc:chgData name="Geoff Kruse" userId="S::gkruse@centrallyon.org::fd1ee895-5487-42e1-9ee5-0e23ae45ac45" providerId="AD" clId="Web-{5FC9A156-1781-4DED-A0B6-CB6D35408F76}" dt="2019-02-25T17:22:00.105" v="310" actId="20577"/>
        <pc:sldMkLst>
          <pc:docMk/>
          <pc:sldMk cId="4051615145" sldId="258"/>
        </pc:sldMkLst>
        <pc:spChg chg="mod">
          <ac:chgData name="Geoff Kruse" userId="S::gkruse@centrallyon.org::fd1ee895-5487-42e1-9ee5-0e23ae45ac45" providerId="AD" clId="Web-{5FC9A156-1781-4DED-A0B6-CB6D35408F76}" dt="2019-02-25T17:20:49.618" v="231" actId="20577"/>
          <ac:spMkLst>
            <pc:docMk/>
            <pc:sldMk cId="4051615145" sldId="258"/>
            <ac:spMk id="2" creationId="{6F72EFB5-8A5E-45C7-9CFB-930D32204FD1}"/>
          </ac:spMkLst>
        </pc:spChg>
        <pc:spChg chg="mod">
          <ac:chgData name="Geoff Kruse" userId="S::gkruse@centrallyon.org::fd1ee895-5487-42e1-9ee5-0e23ae45ac45" providerId="AD" clId="Web-{5FC9A156-1781-4DED-A0B6-CB6D35408F76}" dt="2019-02-25T17:22:00.105" v="310" actId="20577"/>
          <ac:spMkLst>
            <pc:docMk/>
            <pc:sldMk cId="4051615145" sldId="258"/>
            <ac:spMk id="3" creationId="{40BE41B6-44F9-41CD-A20A-25E02D0193C3}"/>
          </ac:spMkLst>
        </pc:spChg>
      </pc:sldChg>
      <pc:sldChg chg="modSp new">
        <pc:chgData name="Geoff Kruse" userId="S::gkruse@centrallyon.org::fd1ee895-5487-42e1-9ee5-0e23ae45ac45" providerId="AD" clId="Web-{5FC9A156-1781-4DED-A0B6-CB6D35408F76}" dt="2019-02-25T17:26:04.991" v="319" actId="20577"/>
        <pc:sldMkLst>
          <pc:docMk/>
          <pc:sldMk cId="2934722273" sldId="259"/>
        </pc:sldMkLst>
        <pc:spChg chg="mod">
          <ac:chgData name="Geoff Kruse" userId="S::gkruse@centrallyon.org::fd1ee895-5487-42e1-9ee5-0e23ae45ac45" providerId="AD" clId="Web-{5FC9A156-1781-4DED-A0B6-CB6D35408F76}" dt="2019-02-25T17:26:04.991" v="319" actId="20577"/>
          <ac:spMkLst>
            <pc:docMk/>
            <pc:sldMk cId="2934722273" sldId="259"/>
            <ac:spMk id="2" creationId="{8E7D37FD-8703-4B78-B21C-1707CA03EEDD}"/>
          </ac:spMkLst>
        </pc:spChg>
      </pc:sldChg>
    </pc:docChg>
  </pc:docChgLst>
  <pc:docChgLst>
    <pc:chgData name="Geoff Kruse" userId="S::gkruse@centrallyon.org::fd1ee895-5487-42e1-9ee5-0e23ae45ac45" providerId="AD" clId="Web-{31FCFF7D-7954-61A3-B936-0BEC71E5E77E}"/>
    <pc:docChg chg="addSld modSld sldOrd">
      <pc:chgData name="Geoff Kruse" userId="S::gkruse@centrallyon.org::fd1ee895-5487-42e1-9ee5-0e23ae45ac45" providerId="AD" clId="Web-{31FCFF7D-7954-61A3-B936-0BEC71E5E77E}" dt="2019-02-26T17:37:16.374" v="1572" actId="1076"/>
      <pc:docMkLst>
        <pc:docMk/>
      </pc:docMkLst>
      <pc:sldChg chg="modSp">
        <pc:chgData name="Geoff Kruse" userId="S::gkruse@centrallyon.org::fd1ee895-5487-42e1-9ee5-0e23ae45ac45" providerId="AD" clId="Web-{31FCFF7D-7954-61A3-B936-0BEC71E5E77E}" dt="2019-02-26T16:51:27.425" v="998" actId="20577"/>
        <pc:sldMkLst>
          <pc:docMk/>
          <pc:sldMk cId="4051615145" sldId="258"/>
        </pc:sldMkLst>
        <pc:spChg chg="mod">
          <ac:chgData name="Geoff Kruse" userId="S::gkruse@centrallyon.org::fd1ee895-5487-42e1-9ee5-0e23ae45ac45" providerId="AD" clId="Web-{31FCFF7D-7954-61A3-B936-0BEC71E5E77E}" dt="2019-02-26T16:51:27.425" v="998" actId="20577"/>
          <ac:spMkLst>
            <pc:docMk/>
            <pc:sldMk cId="4051615145" sldId="258"/>
            <ac:spMk id="3" creationId="{40BE41B6-44F9-41CD-A20A-25E02D0193C3}"/>
          </ac:spMkLst>
        </pc:spChg>
      </pc:sldChg>
      <pc:sldChg chg="ord">
        <pc:chgData name="Geoff Kruse" userId="S::gkruse@centrallyon.org::fd1ee895-5487-42e1-9ee5-0e23ae45ac45" providerId="AD" clId="Web-{31FCFF7D-7954-61A3-B936-0BEC71E5E77E}" dt="2019-02-26T16:49:40.534" v="985"/>
        <pc:sldMkLst>
          <pc:docMk/>
          <pc:sldMk cId="2934722273" sldId="259"/>
        </pc:sldMkLst>
      </pc:sldChg>
      <pc:sldChg chg="modSp new">
        <pc:chgData name="Geoff Kruse" userId="S::gkruse@centrallyon.org::fd1ee895-5487-42e1-9ee5-0e23ae45ac45" providerId="AD" clId="Web-{31FCFF7D-7954-61A3-B936-0BEC71E5E77E}" dt="2019-02-26T16:33:52.499" v="359" actId="14100"/>
        <pc:sldMkLst>
          <pc:docMk/>
          <pc:sldMk cId="3295032144" sldId="260"/>
        </pc:sldMkLst>
        <pc:spChg chg="mod">
          <ac:chgData name="Geoff Kruse" userId="S::gkruse@centrallyon.org::fd1ee895-5487-42e1-9ee5-0e23ae45ac45" providerId="AD" clId="Web-{31FCFF7D-7954-61A3-B936-0BEC71E5E77E}" dt="2019-02-26T16:27:52.513" v="9" actId="20577"/>
          <ac:spMkLst>
            <pc:docMk/>
            <pc:sldMk cId="3295032144" sldId="260"/>
            <ac:spMk id="2" creationId="{B83C005B-6A0A-4368-BA72-A886651FA2CE}"/>
          </ac:spMkLst>
        </pc:spChg>
        <pc:spChg chg="mod">
          <ac:chgData name="Geoff Kruse" userId="S::gkruse@centrallyon.org::fd1ee895-5487-42e1-9ee5-0e23ae45ac45" providerId="AD" clId="Web-{31FCFF7D-7954-61A3-B936-0BEC71E5E77E}" dt="2019-02-26T16:27:58.748" v="13" actId="20577"/>
          <ac:spMkLst>
            <pc:docMk/>
            <pc:sldMk cId="3295032144" sldId="260"/>
            <ac:spMk id="3" creationId="{4DAB8B4E-879E-4C21-9824-4C86DEEFA68C}"/>
          </ac:spMkLst>
        </pc:spChg>
        <pc:spChg chg="mod">
          <ac:chgData name="Geoff Kruse" userId="S::gkruse@centrallyon.org::fd1ee895-5487-42e1-9ee5-0e23ae45ac45" providerId="AD" clId="Web-{31FCFF7D-7954-61A3-B936-0BEC71E5E77E}" dt="2019-02-26T16:33:52.499" v="359" actId="14100"/>
          <ac:spMkLst>
            <pc:docMk/>
            <pc:sldMk cId="3295032144" sldId="260"/>
            <ac:spMk id="4" creationId="{C28758C1-9989-461F-809D-3D782908C72D}"/>
          </ac:spMkLst>
        </pc:spChg>
        <pc:spChg chg="mod">
          <ac:chgData name="Geoff Kruse" userId="S::gkruse@centrallyon.org::fd1ee895-5487-42e1-9ee5-0e23ae45ac45" providerId="AD" clId="Web-{31FCFF7D-7954-61A3-B936-0BEC71E5E77E}" dt="2019-02-26T16:28:53.123" v="16" actId="20577"/>
          <ac:spMkLst>
            <pc:docMk/>
            <pc:sldMk cId="3295032144" sldId="260"/>
            <ac:spMk id="5" creationId="{D36F44A6-8BA5-4DDC-9FDC-EF52C062B9D1}"/>
          </ac:spMkLst>
        </pc:spChg>
        <pc:spChg chg="mod">
          <ac:chgData name="Geoff Kruse" userId="S::gkruse@centrallyon.org::fd1ee895-5487-42e1-9ee5-0e23ae45ac45" providerId="AD" clId="Web-{31FCFF7D-7954-61A3-B936-0BEC71E5E77E}" dt="2019-02-26T16:33:52.499" v="359" actId="14100"/>
          <ac:spMkLst>
            <pc:docMk/>
            <pc:sldMk cId="3295032144" sldId="260"/>
            <ac:spMk id="6" creationId="{B05A42EF-EA9E-44F0-A251-1DE52EC87467}"/>
          </ac:spMkLst>
        </pc:spChg>
      </pc:sldChg>
      <pc:sldChg chg="delSp modSp new mod modClrScheme chgLayout">
        <pc:chgData name="Geoff Kruse" userId="S::gkruse@centrallyon.org::fd1ee895-5487-42e1-9ee5-0e23ae45ac45" providerId="AD" clId="Web-{31FCFF7D-7954-61A3-B936-0BEC71E5E77E}" dt="2019-02-26T16:49:29.222" v="976" actId="20577"/>
        <pc:sldMkLst>
          <pc:docMk/>
          <pc:sldMk cId="2398730515" sldId="261"/>
        </pc:sldMkLst>
        <pc:spChg chg="mod ord">
          <ac:chgData name="Geoff Kruse" userId="S::gkruse@centrallyon.org::fd1ee895-5487-42e1-9ee5-0e23ae45ac45" providerId="AD" clId="Web-{31FCFF7D-7954-61A3-B936-0BEC71E5E77E}" dt="2019-02-26T16:34:34.499" v="370" actId="20577"/>
          <ac:spMkLst>
            <pc:docMk/>
            <pc:sldMk cId="2398730515" sldId="261"/>
            <ac:spMk id="2" creationId="{F07126F3-0DCB-4846-B2AF-F45A458B56F1}"/>
          </ac:spMkLst>
        </pc:spChg>
        <pc:spChg chg="del">
          <ac:chgData name="Geoff Kruse" userId="S::gkruse@centrallyon.org::fd1ee895-5487-42e1-9ee5-0e23ae45ac45" providerId="AD" clId="Web-{31FCFF7D-7954-61A3-B936-0BEC71E5E77E}" dt="2019-02-26T16:34:29.390" v="361"/>
          <ac:spMkLst>
            <pc:docMk/>
            <pc:sldMk cId="2398730515" sldId="261"/>
            <ac:spMk id="3" creationId="{B41DBD2C-C678-4CFF-ADBA-0DF58B224D28}"/>
          </ac:spMkLst>
        </pc:spChg>
        <pc:spChg chg="mod ord">
          <ac:chgData name="Geoff Kruse" userId="S::gkruse@centrallyon.org::fd1ee895-5487-42e1-9ee5-0e23ae45ac45" providerId="AD" clId="Web-{31FCFF7D-7954-61A3-B936-0BEC71E5E77E}" dt="2019-02-26T16:49:29.222" v="976" actId="20577"/>
          <ac:spMkLst>
            <pc:docMk/>
            <pc:sldMk cId="2398730515" sldId="261"/>
            <ac:spMk id="4" creationId="{3E5F5B9A-0C10-4969-BB01-0FF98AA117F4}"/>
          </ac:spMkLst>
        </pc:spChg>
        <pc:spChg chg="del">
          <ac:chgData name="Geoff Kruse" userId="S::gkruse@centrallyon.org::fd1ee895-5487-42e1-9ee5-0e23ae45ac45" providerId="AD" clId="Web-{31FCFF7D-7954-61A3-B936-0BEC71E5E77E}" dt="2019-02-26T16:34:29.390" v="361"/>
          <ac:spMkLst>
            <pc:docMk/>
            <pc:sldMk cId="2398730515" sldId="261"/>
            <ac:spMk id="5" creationId="{725658A6-CBA2-49C3-A9F6-C6291A21BE17}"/>
          </ac:spMkLst>
        </pc:spChg>
        <pc:spChg chg="del">
          <ac:chgData name="Geoff Kruse" userId="S::gkruse@centrallyon.org::fd1ee895-5487-42e1-9ee5-0e23ae45ac45" providerId="AD" clId="Web-{31FCFF7D-7954-61A3-B936-0BEC71E5E77E}" dt="2019-02-26T16:34:29.390" v="361"/>
          <ac:spMkLst>
            <pc:docMk/>
            <pc:sldMk cId="2398730515" sldId="261"/>
            <ac:spMk id="6" creationId="{8A39C954-301E-46D8-9899-2D9E3668D692}"/>
          </ac:spMkLst>
        </pc:spChg>
      </pc:sldChg>
      <pc:sldChg chg="addSp delSp modSp new">
        <pc:chgData name="Geoff Kruse" userId="S::gkruse@centrallyon.org::fd1ee895-5487-42e1-9ee5-0e23ae45ac45" providerId="AD" clId="Web-{31FCFF7D-7954-61A3-B936-0BEC71E5E77E}" dt="2019-02-26T17:02:00.725" v="1118" actId="14100"/>
        <pc:sldMkLst>
          <pc:docMk/>
          <pc:sldMk cId="2160054268" sldId="262"/>
        </pc:sldMkLst>
        <pc:spChg chg="mod">
          <ac:chgData name="Geoff Kruse" userId="S::gkruse@centrallyon.org::fd1ee895-5487-42e1-9ee5-0e23ae45ac45" providerId="AD" clId="Web-{31FCFF7D-7954-61A3-B936-0BEC71E5E77E}" dt="2019-02-26T17:02:00.725" v="1118" actId="14100"/>
          <ac:spMkLst>
            <pc:docMk/>
            <pc:sldMk cId="2160054268" sldId="262"/>
            <ac:spMk id="2" creationId="{3716AF5B-4DB6-49C4-AB2E-258BF8CB60E7}"/>
          </ac:spMkLst>
        </pc:spChg>
        <pc:spChg chg="del">
          <ac:chgData name="Geoff Kruse" userId="S::gkruse@centrallyon.org::fd1ee895-5487-42e1-9ee5-0e23ae45ac45" providerId="AD" clId="Web-{31FCFF7D-7954-61A3-B936-0BEC71E5E77E}" dt="2019-02-26T16:52:07.675" v="1001"/>
          <ac:spMkLst>
            <pc:docMk/>
            <pc:sldMk cId="2160054268" sldId="262"/>
            <ac:spMk id="3" creationId="{25EEC342-41C4-4306-86DB-DF2BAC12D806}"/>
          </ac:spMkLst>
        </pc:spChg>
        <pc:spChg chg="add del mod">
          <ac:chgData name="Geoff Kruse" userId="S::gkruse@centrallyon.org::fd1ee895-5487-42e1-9ee5-0e23ae45ac45" providerId="AD" clId="Web-{31FCFF7D-7954-61A3-B936-0BEC71E5E77E}" dt="2019-02-26T16:54:28.082" v="1071"/>
          <ac:spMkLst>
            <pc:docMk/>
            <pc:sldMk cId="2160054268" sldId="262"/>
            <ac:spMk id="7" creationId="{84EC10CA-FAD8-40D6-9E30-7BC101070D0D}"/>
          </ac:spMkLst>
        </pc:spChg>
        <pc:picChg chg="add del mod ord">
          <ac:chgData name="Geoff Kruse" userId="S::gkruse@centrallyon.org::fd1ee895-5487-42e1-9ee5-0e23ae45ac45" providerId="AD" clId="Web-{31FCFF7D-7954-61A3-B936-0BEC71E5E77E}" dt="2019-02-26T16:53:52.051" v="1070"/>
          <ac:picMkLst>
            <pc:docMk/>
            <pc:sldMk cId="2160054268" sldId="262"/>
            <ac:picMk id="4" creationId="{C03B5FB4-5359-45BB-B4D0-B9C191B4AC30}"/>
          </ac:picMkLst>
        </pc:picChg>
        <pc:picChg chg="add mod ord">
          <ac:chgData name="Geoff Kruse" userId="S::gkruse@centrallyon.org::fd1ee895-5487-42e1-9ee5-0e23ae45ac45" providerId="AD" clId="Web-{31FCFF7D-7954-61A3-B936-0BEC71E5E77E}" dt="2019-02-26T16:54:44.145" v="1075" actId="1076"/>
          <ac:picMkLst>
            <pc:docMk/>
            <pc:sldMk cId="2160054268" sldId="262"/>
            <ac:picMk id="8" creationId="{6EC47A79-FF2F-45FA-983A-D77CE8E5524D}"/>
          </ac:picMkLst>
        </pc:picChg>
      </pc:sldChg>
      <pc:sldChg chg="addSp delSp modSp new">
        <pc:chgData name="Geoff Kruse" userId="S::gkruse@centrallyon.org::fd1ee895-5487-42e1-9ee5-0e23ae45ac45" providerId="AD" clId="Web-{31FCFF7D-7954-61A3-B936-0BEC71E5E77E}" dt="2019-02-26T17:02:13.334" v="1132" actId="14100"/>
        <pc:sldMkLst>
          <pc:docMk/>
          <pc:sldMk cId="2377224240" sldId="263"/>
        </pc:sldMkLst>
        <pc:spChg chg="mod">
          <ac:chgData name="Geoff Kruse" userId="S::gkruse@centrallyon.org::fd1ee895-5487-42e1-9ee5-0e23ae45ac45" providerId="AD" clId="Web-{31FCFF7D-7954-61A3-B936-0BEC71E5E77E}" dt="2019-02-26T17:02:13.334" v="1132" actId="14100"/>
          <ac:spMkLst>
            <pc:docMk/>
            <pc:sldMk cId="2377224240" sldId="263"/>
            <ac:spMk id="2" creationId="{AE881EA9-6C8A-4F76-83C8-AA0C0A46EDBA}"/>
          </ac:spMkLst>
        </pc:spChg>
        <pc:spChg chg="del">
          <ac:chgData name="Geoff Kruse" userId="S::gkruse@centrallyon.org::fd1ee895-5487-42e1-9ee5-0e23ae45ac45" providerId="AD" clId="Web-{31FCFF7D-7954-61A3-B936-0BEC71E5E77E}" dt="2019-02-26T16:58:43.412" v="1099"/>
          <ac:spMkLst>
            <pc:docMk/>
            <pc:sldMk cId="2377224240" sldId="263"/>
            <ac:spMk id="3" creationId="{14D5927A-192F-4646-BFC9-59E6BC136FB9}"/>
          </ac:spMkLst>
        </pc:spChg>
        <pc:picChg chg="add mod ord">
          <ac:chgData name="Geoff Kruse" userId="S::gkruse@centrallyon.org::fd1ee895-5487-42e1-9ee5-0e23ae45ac45" providerId="AD" clId="Web-{31FCFF7D-7954-61A3-B936-0BEC71E5E77E}" dt="2019-02-26T16:59:04.630" v="1103" actId="1076"/>
          <ac:picMkLst>
            <pc:docMk/>
            <pc:sldMk cId="2377224240" sldId="263"/>
            <ac:picMk id="4" creationId="{CF921652-F99D-4C43-9B83-8BF7D016090C}"/>
          </ac:picMkLst>
        </pc:picChg>
      </pc:sldChg>
      <pc:sldChg chg="addSp delSp modSp new">
        <pc:chgData name="Geoff Kruse" userId="S::gkruse@centrallyon.org::fd1ee895-5487-42e1-9ee5-0e23ae45ac45" providerId="AD" clId="Web-{31FCFF7D-7954-61A3-B936-0BEC71E5E77E}" dt="2019-02-26T17:12:39.759" v="1184" actId="1076"/>
        <pc:sldMkLst>
          <pc:docMk/>
          <pc:sldMk cId="3839746312" sldId="264"/>
        </pc:sldMkLst>
        <pc:spChg chg="mod">
          <ac:chgData name="Geoff Kruse" userId="S::gkruse@centrallyon.org::fd1ee895-5487-42e1-9ee5-0e23ae45ac45" providerId="AD" clId="Web-{31FCFF7D-7954-61A3-B936-0BEC71E5E77E}" dt="2019-02-26T17:12:27.821" v="1181" actId="1076"/>
          <ac:spMkLst>
            <pc:docMk/>
            <pc:sldMk cId="3839746312" sldId="264"/>
            <ac:spMk id="2" creationId="{223F9730-514C-42F6-9596-A5389D34BA9D}"/>
          </ac:spMkLst>
        </pc:spChg>
        <pc:spChg chg="del">
          <ac:chgData name="Geoff Kruse" userId="S::gkruse@centrallyon.org::fd1ee895-5487-42e1-9ee5-0e23ae45ac45" providerId="AD" clId="Web-{31FCFF7D-7954-61A3-B936-0BEC71E5E77E}" dt="2019-02-26T17:12:24.837" v="1180"/>
          <ac:spMkLst>
            <pc:docMk/>
            <pc:sldMk cId="3839746312" sldId="264"/>
            <ac:spMk id="3" creationId="{9464C6B2-A4F7-44A5-9C96-F1B3225F806F}"/>
          </ac:spMkLst>
        </pc:spChg>
        <pc:picChg chg="add mod ord">
          <ac:chgData name="Geoff Kruse" userId="S::gkruse@centrallyon.org::fd1ee895-5487-42e1-9ee5-0e23ae45ac45" providerId="AD" clId="Web-{31FCFF7D-7954-61A3-B936-0BEC71E5E77E}" dt="2019-02-26T17:12:39.759" v="1184" actId="1076"/>
          <ac:picMkLst>
            <pc:docMk/>
            <pc:sldMk cId="3839746312" sldId="264"/>
            <ac:picMk id="4" creationId="{377724F0-BC8D-4293-8C41-7EF2F1812B6B}"/>
          </ac:picMkLst>
        </pc:picChg>
      </pc:sldChg>
      <pc:sldChg chg="modSp new">
        <pc:chgData name="Geoff Kruse" userId="S::gkruse@centrallyon.org::fd1ee895-5487-42e1-9ee5-0e23ae45ac45" providerId="AD" clId="Web-{31FCFF7D-7954-61A3-B936-0BEC71E5E77E}" dt="2019-02-26T17:27:10.684" v="1531" actId="20577"/>
        <pc:sldMkLst>
          <pc:docMk/>
          <pc:sldMk cId="124601858" sldId="265"/>
        </pc:sldMkLst>
        <pc:spChg chg="mod">
          <ac:chgData name="Geoff Kruse" userId="S::gkruse@centrallyon.org::fd1ee895-5487-42e1-9ee5-0e23ae45ac45" providerId="AD" clId="Web-{31FCFF7D-7954-61A3-B936-0BEC71E5E77E}" dt="2019-02-26T17:20:30.933" v="1198" actId="20577"/>
          <ac:spMkLst>
            <pc:docMk/>
            <pc:sldMk cId="124601858" sldId="265"/>
            <ac:spMk id="2" creationId="{6A181150-82DF-421D-9324-7079E0AF155C}"/>
          </ac:spMkLst>
        </pc:spChg>
        <pc:spChg chg="mod">
          <ac:chgData name="Geoff Kruse" userId="S::gkruse@centrallyon.org::fd1ee895-5487-42e1-9ee5-0e23ae45ac45" providerId="AD" clId="Web-{31FCFF7D-7954-61A3-B936-0BEC71E5E77E}" dt="2019-02-26T17:27:10.684" v="1531" actId="20577"/>
          <ac:spMkLst>
            <pc:docMk/>
            <pc:sldMk cId="124601858" sldId="265"/>
            <ac:spMk id="3" creationId="{1ABEDA98-49EB-4B6E-8056-70BDD948F2C2}"/>
          </ac:spMkLst>
        </pc:spChg>
      </pc:sldChg>
      <pc:sldChg chg="addSp delSp modSp new">
        <pc:chgData name="Geoff Kruse" userId="S::gkruse@centrallyon.org::fd1ee895-5487-42e1-9ee5-0e23ae45ac45" providerId="AD" clId="Web-{31FCFF7D-7954-61A3-B936-0BEC71E5E77E}" dt="2019-02-26T17:37:16.374" v="1572" actId="1076"/>
        <pc:sldMkLst>
          <pc:docMk/>
          <pc:sldMk cId="16965363" sldId="266"/>
        </pc:sldMkLst>
        <pc:spChg chg="mod">
          <ac:chgData name="Geoff Kruse" userId="S::gkruse@centrallyon.org::fd1ee895-5487-42e1-9ee5-0e23ae45ac45" providerId="AD" clId="Web-{31FCFF7D-7954-61A3-B936-0BEC71E5E77E}" dt="2019-02-26T17:37:02.687" v="1569" actId="1076"/>
          <ac:spMkLst>
            <pc:docMk/>
            <pc:sldMk cId="16965363" sldId="266"/>
            <ac:spMk id="2" creationId="{8C3C6946-B0B1-4404-8FDA-31B1C19D8201}"/>
          </ac:spMkLst>
        </pc:spChg>
        <pc:spChg chg="del">
          <ac:chgData name="Geoff Kruse" userId="S::gkruse@centrallyon.org::fd1ee895-5487-42e1-9ee5-0e23ae45ac45" providerId="AD" clId="Web-{31FCFF7D-7954-61A3-B936-0BEC71E5E77E}" dt="2019-02-26T17:36:53.499" v="1567"/>
          <ac:spMkLst>
            <pc:docMk/>
            <pc:sldMk cId="16965363" sldId="266"/>
            <ac:spMk id="3" creationId="{32F8433C-4044-4DDB-BC03-961DEB821E4B}"/>
          </ac:spMkLst>
        </pc:spChg>
        <pc:picChg chg="add mod ord">
          <ac:chgData name="Geoff Kruse" userId="S::gkruse@centrallyon.org::fd1ee895-5487-42e1-9ee5-0e23ae45ac45" providerId="AD" clId="Web-{31FCFF7D-7954-61A3-B936-0BEC71E5E77E}" dt="2019-02-26T17:37:16.374" v="1572" actId="1076"/>
          <ac:picMkLst>
            <pc:docMk/>
            <pc:sldMk cId="16965363" sldId="266"/>
            <ac:picMk id="4" creationId="{E11F5504-FE09-45DD-B5BC-09691A83C957}"/>
          </ac:picMkLst>
        </pc:picChg>
      </pc:sldChg>
    </pc:docChg>
  </pc:docChgLst>
  <pc:docChgLst>
    <pc:chgData name="Geoff Kruse" userId="S::gkruse@centrallyon.org::fd1ee895-5487-42e1-9ee5-0e23ae45ac45" providerId="AD" clId="Web-{4538DF1B-A6A9-40F5-A506-A5DE485B1E31}"/>
    <pc:docChg chg="modSld">
      <pc:chgData name="Geoff Kruse" userId="S::gkruse@centrallyon.org::fd1ee895-5487-42e1-9ee5-0e23ae45ac45" providerId="AD" clId="Web-{4538DF1B-A6A9-40F5-A506-A5DE485B1E31}" dt="2019-03-03T20:18:39.747" v="9" actId="20577"/>
      <pc:docMkLst>
        <pc:docMk/>
      </pc:docMkLst>
      <pc:sldChg chg="modSp">
        <pc:chgData name="Geoff Kruse" userId="S::gkruse@centrallyon.org::fd1ee895-5487-42e1-9ee5-0e23ae45ac45" providerId="AD" clId="Web-{4538DF1B-A6A9-40F5-A506-A5DE485B1E31}" dt="2019-03-03T20:18:39.747" v="8" actId="20577"/>
        <pc:sldMkLst>
          <pc:docMk/>
          <pc:sldMk cId="109857222" sldId="256"/>
        </pc:sldMkLst>
        <pc:spChg chg="mod">
          <ac:chgData name="Geoff Kruse" userId="S::gkruse@centrallyon.org::fd1ee895-5487-42e1-9ee5-0e23ae45ac45" providerId="AD" clId="Web-{4538DF1B-A6A9-40F5-A506-A5DE485B1E31}" dt="2019-03-03T20:18:39.747" v="8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59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6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6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9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6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7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vQQZanYI9g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GrLmBPi088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3kCTH6WypE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Have a professional looking broadcast on a minimal budget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Geoff Kruse</a:t>
            </a:r>
          </a:p>
          <a:p>
            <a:r>
              <a:rPr lang="en-US" dirty="0">
                <a:cs typeface="Calibri"/>
              </a:rPr>
              <a:t>Gkruse@centrallyon.org</a:t>
            </a:r>
          </a:p>
          <a:p>
            <a:r>
              <a:rPr lang="en-US" dirty="0">
                <a:cs typeface="Calibri"/>
              </a:rPr>
              <a:t>Central Lyon broadcasting on YouTube</a:t>
            </a:r>
          </a:p>
          <a:p>
            <a:r>
              <a:rPr lang="en-US" dirty="0">
                <a:cs typeface="Calibri"/>
              </a:rPr>
              <a:t>https://bit.ly/2Tu01jv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6946-B0B1-4404-8FDA-31B1C19D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08" y="117088"/>
            <a:ext cx="10131425" cy="1456267"/>
          </a:xfrm>
        </p:spPr>
        <p:txBody>
          <a:bodyPr/>
          <a:lstStyle/>
          <a:p>
            <a:r>
              <a:rPr lang="en-US" dirty="0">
                <a:cs typeface="Calibri Light"/>
              </a:rPr>
              <a:t>Our permanent system</a:t>
            </a:r>
            <a:endParaRPr lang="en-US" dirty="0"/>
          </a:p>
        </p:txBody>
      </p:sp>
      <p:pic>
        <p:nvPicPr>
          <p:cNvPr id="4" name="Picture 4" descr="A picture containing floor, indoor, wall, chair&#10;&#10;Description generated with very high confidence">
            <a:extLst>
              <a:ext uri="{FF2B5EF4-FFF2-40B4-BE49-F238E27FC236}">
                <a16:creationId xmlns:a16="http://schemas.microsoft.com/office/drawing/2014/main" id="{E11F5504-FE09-45DD-B5BC-09691A83C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735" y="1073410"/>
            <a:ext cx="7578973" cy="56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AF5B-4DB6-49C4-AB2E-258BF8CB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79" y="182137"/>
            <a:ext cx="10475254" cy="1456267"/>
          </a:xfrm>
        </p:spPr>
        <p:txBody>
          <a:bodyPr/>
          <a:lstStyle/>
          <a:p>
            <a:r>
              <a:rPr lang="en-US" dirty="0">
                <a:cs typeface="Calibri Light"/>
              </a:rPr>
              <a:t>Examples – portable system in auditorium (480p)</a:t>
            </a:r>
            <a:endParaRPr lang="en-US" dirty="0"/>
          </a:p>
        </p:txBody>
      </p:sp>
      <p:pic>
        <p:nvPicPr>
          <p:cNvPr id="8" name="Picture 8">
            <a:hlinkClick r:id="" action="ppaction://media"/>
            <a:extLst>
              <a:ext uri="{FF2B5EF4-FFF2-40B4-BE49-F238E27FC236}">
                <a16:creationId xmlns:a16="http://schemas.microsoft.com/office/drawing/2014/main" id="{6EC47A79-FF2F-45FA-983A-D77CE8E552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4659" y="1341186"/>
            <a:ext cx="8800170" cy="53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5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1EA9-6C8A-4F76-83C8-AA0C0A46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84" y="237893"/>
            <a:ext cx="10995644" cy="1456267"/>
          </a:xfrm>
        </p:spPr>
        <p:txBody>
          <a:bodyPr/>
          <a:lstStyle/>
          <a:p>
            <a:r>
              <a:rPr lang="en-US" dirty="0">
                <a:cs typeface="Calibri Light"/>
              </a:rPr>
              <a:t>Examples – portable system at football field (480p)</a:t>
            </a:r>
            <a:endParaRPr lang="en-US" dirty="0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CF921652-F99D-4C43-9B83-8BF7D016090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3146" y="1424820"/>
            <a:ext cx="8976731" cy="53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9730-514C-42F6-9596-A5389D34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1429"/>
            <a:ext cx="10131425" cy="1456267"/>
          </a:xfrm>
        </p:spPr>
        <p:txBody>
          <a:bodyPr/>
          <a:lstStyle/>
          <a:p>
            <a:r>
              <a:rPr lang="en-US" dirty="0">
                <a:cs typeface="Calibri Light"/>
              </a:rPr>
              <a:t>Examples – permanent system in gym (1080p)</a:t>
            </a:r>
            <a:endParaRPr lang="en-US" dirty="0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377724F0-BC8D-4293-8C41-7EF2F1812B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0415" y="1331893"/>
            <a:ext cx="8642195" cy="53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4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486D-F272-4262-988A-1629C08D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do we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43B6-9EFE-4865-B5BB-4BED6475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Broadcast all events that occur in our gym, auditorium, football field &amp; baseball field</a:t>
            </a:r>
          </a:p>
          <a:p>
            <a:r>
              <a:rPr lang="en-US" dirty="0">
                <a:cs typeface="Calibri"/>
              </a:rPr>
              <a:t>Use students to help in the broadcast</a:t>
            </a:r>
          </a:p>
          <a:p>
            <a:pPr lvl="1"/>
            <a:r>
              <a:rPr lang="en-US" dirty="0">
                <a:cs typeface="Calibri"/>
              </a:rPr>
              <a:t>Run the "board"</a:t>
            </a:r>
          </a:p>
          <a:p>
            <a:pPr lvl="1"/>
            <a:r>
              <a:rPr lang="en-US" dirty="0">
                <a:cs typeface="Calibri"/>
              </a:rPr>
              <a:t>Announce</a:t>
            </a:r>
          </a:p>
          <a:p>
            <a:pPr lvl="1"/>
            <a:r>
              <a:rPr lang="en-US" dirty="0">
                <a:cs typeface="Calibri"/>
              </a:rPr>
              <a:t>Create content</a:t>
            </a:r>
          </a:p>
        </p:txBody>
      </p:sp>
    </p:spTree>
    <p:extLst>
      <p:ext uri="{BB962C8B-B14F-4D97-AF65-F5344CB8AC3E}">
        <p14:creationId xmlns:p14="http://schemas.microsoft.com/office/powerpoint/2010/main" val="79880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37FD-8703-4B78-B21C-1707CA03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we got started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72574-0CA9-4FC9-9688-4FD0F450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Laptop with not the greatest specs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USB microphone</a:t>
            </a:r>
          </a:p>
          <a:p>
            <a:r>
              <a:rPr lang="en-US">
                <a:cs typeface="Calibri"/>
              </a:rPr>
              <a:t>Elgato HD Capture Card</a:t>
            </a:r>
          </a:p>
          <a:p>
            <a:r>
              <a:rPr lang="en-US">
                <a:cs typeface="Calibri"/>
              </a:rPr>
              <a:t>Non HD camcorder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72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EFB5-8A5E-45C7-9CFB-930D3220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do we use now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41B6-44F9-41CD-A20A-25E02D01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Open Broadcaster Software (OBS)</a:t>
            </a:r>
          </a:p>
          <a:p>
            <a:pPr lvl="1"/>
            <a:r>
              <a:rPr lang="en-US" dirty="0">
                <a:cs typeface="Calibri"/>
              </a:rPr>
              <a:t>Streaming program</a:t>
            </a:r>
          </a:p>
          <a:p>
            <a:r>
              <a:rPr lang="en-US" dirty="0">
                <a:cs typeface="Calibri"/>
              </a:rPr>
              <a:t>Dell Laptop &amp; Desktop</a:t>
            </a:r>
          </a:p>
          <a:p>
            <a:r>
              <a:rPr lang="en-US" dirty="0">
                <a:cs typeface="Calibri"/>
              </a:rPr>
              <a:t>Canon Camcorders</a:t>
            </a:r>
          </a:p>
          <a:p>
            <a:r>
              <a:rPr lang="en-US" dirty="0">
                <a:cs typeface="Calibri"/>
              </a:rPr>
              <a:t>iPad</a:t>
            </a:r>
          </a:p>
          <a:p>
            <a:r>
              <a:rPr lang="en-US" dirty="0">
                <a:cs typeface="Calibri"/>
              </a:rPr>
              <a:t>Broadcast Mixer for Announcing</a:t>
            </a:r>
          </a:p>
          <a:p>
            <a:pPr lvl="1"/>
            <a:r>
              <a:rPr lang="en-US" dirty="0">
                <a:cs typeface="Calibri"/>
              </a:rPr>
              <a:t>Audio Technica headsets</a:t>
            </a:r>
          </a:p>
          <a:p>
            <a:r>
              <a:rPr lang="en-US" dirty="0">
                <a:cs typeface="Calibri"/>
              </a:rPr>
              <a:t>NDI</a:t>
            </a:r>
          </a:p>
          <a:p>
            <a:r>
              <a:rPr lang="en-US" dirty="0">
                <a:cs typeface="Calibri"/>
              </a:rPr>
              <a:t>YouTube Live</a:t>
            </a:r>
          </a:p>
        </p:txBody>
      </p:sp>
    </p:spTree>
    <p:extLst>
      <p:ext uri="{BB962C8B-B14F-4D97-AF65-F5344CB8AC3E}">
        <p14:creationId xmlns:p14="http://schemas.microsoft.com/office/powerpoint/2010/main" val="40516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005B-6A0A-4368-BA72-A886651F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Our setups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B8B4E-879E-4C21-9824-4C86DEEFA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Portable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8C1-9989-461F-809D-3D782908C7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Dell Laptop</a:t>
            </a:r>
          </a:p>
          <a:p>
            <a:r>
              <a:rPr lang="en-US" dirty="0">
                <a:cs typeface="Calibri"/>
              </a:rPr>
              <a:t>Camcorder</a:t>
            </a:r>
          </a:p>
          <a:p>
            <a:pPr lvl="1"/>
            <a:r>
              <a:rPr lang="en-US" dirty="0">
                <a:cs typeface="Calibri"/>
              </a:rPr>
              <a:t>Same one our coaches use</a:t>
            </a:r>
          </a:p>
          <a:p>
            <a:r>
              <a:rPr lang="en-US" dirty="0">
                <a:cs typeface="Calibri"/>
              </a:rPr>
              <a:t>Elgato HD60 Capture Card</a:t>
            </a:r>
          </a:p>
          <a:p>
            <a:r>
              <a:rPr lang="en-US" dirty="0">
                <a:cs typeface="Calibri"/>
              </a:rPr>
              <a:t>Used for football, baseball &amp; in auditorium</a:t>
            </a:r>
          </a:p>
          <a:p>
            <a:r>
              <a:rPr lang="en-US" dirty="0">
                <a:cs typeface="Calibri"/>
              </a:rPr>
              <a:t>Estimated cost is about $1000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F44A6-8BA5-4DDC-9FDC-EF52C062B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Permanent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A42EF-EA9E-44F0-A251-1DE52EC87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3367046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Dell Desktop</a:t>
            </a:r>
          </a:p>
          <a:p>
            <a:r>
              <a:rPr lang="en-US" dirty="0">
                <a:cs typeface="Calibri"/>
              </a:rPr>
              <a:t>Camcorders</a:t>
            </a:r>
          </a:p>
          <a:p>
            <a:pPr lvl="1"/>
            <a:r>
              <a:rPr lang="en-US" dirty="0">
                <a:cs typeface="Calibri"/>
              </a:rPr>
              <a:t>Same one our coaches use</a:t>
            </a:r>
          </a:p>
          <a:p>
            <a:pPr lvl="1"/>
            <a:r>
              <a:rPr lang="en-US" dirty="0">
                <a:cs typeface="Calibri"/>
              </a:rPr>
              <a:t>One in each corner of the gym</a:t>
            </a:r>
          </a:p>
          <a:p>
            <a:pPr lvl="1"/>
            <a:r>
              <a:rPr lang="en-US" dirty="0">
                <a:cs typeface="Calibri"/>
              </a:rPr>
              <a:t>iPad</a:t>
            </a:r>
          </a:p>
          <a:p>
            <a:r>
              <a:rPr lang="en-US" dirty="0">
                <a:cs typeface="Calibri"/>
              </a:rPr>
              <a:t>Elgato HD60 Capture Card</a:t>
            </a:r>
          </a:p>
          <a:p>
            <a:r>
              <a:rPr lang="en-US" dirty="0">
                <a:cs typeface="Calibri"/>
              </a:rPr>
              <a:t>Elgato HD60 Pro Internal Capture Card</a:t>
            </a:r>
          </a:p>
          <a:p>
            <a:r>
              <a:rPr lang="en-US" dirty="0">
                <a:cs typeface="Calibri"/>
              </a:rPr>
              <a:t>Estimated cost is about $2500</a:t>
            </a:r>
          </a:p>
        </p:txBody>
      </p:sp>
    </p:spTree>
    <p:extLst>
      <p:ext uri="{BB962C8B-B14F-4D97-AF65-F5344CB8AC3E}">
        <p14:creationId xmlns:p14="http://schemas.microsoft.com/office/powerpoint/2010/main" val="329503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26F3-0DCB-4846-B2AF-F45A458B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extras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F5B9A-0C10-4969-BB01-0FF98AA1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46084"/>
          </a:xfrm>
        </p:spPr>
        <p:txBody>
          <a:bodyPr/>
          <a:lstStyle/>
          <a:p>
            <a:r>
              <a:rPr lang="en-US" dirty="0">
                <a:cs typeface="Calibri"/>
              </a:rPr>
              <a:t>JK Audio </a:t>
            </a:r>
            <a:r>
              <a:rPr lang="en-US" dirty="0" err="1">
                <a:cs typeface="Calibri"/>
              </a:rPr>
              <a:t>Remotemix</a:t>
            </a:r>
            <a:r>
              <a:rPr lang="en-US" dirty="0">
                <a:cs typeface="Calibri"/>
              </a:rPr>
              <a:t> 4 with Audio Technica Headsets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Can just be USB or can use a more professional setup</a:t>
            </a:r>
          </a:p>
          <a:p>
            <a:r>
              <a:rPr lang="en-US" dirty="0">
                <a:cs typeface="Calibri"/>
              </a:rPr>
              <a:t>Scoreboard Integration</a:t>
            </a:r>
          </a:p>
          <a:p>
            <a:pPr lvl="1"/>
            <a:r>
              <a:rPr lang="en-US" dirty="0">
                <a:cs typeface="Calibri"/>
              </a:rPr>
              <a:t>Daktronics All-Sport CG</a:t>
            </a:r>
          </a:p>
          <a:p>
            <a:r>
              <a:rPr lang="en-US" dirty="0">
                <a:cs typeface="Calibri"/>
              </a:rPr>
              <a:t>NewTek </a:t>
            </a:r>
            <a:r>
              <a:rPr lang="en-US" dirty="0" err="1">
                <a:cs typeface="Calibri"/>
              </a:rPr>
              <a:t>LiveText</a:t>
            </a:r>
            <a:r>
              <a:rPr lang="en-US" dirty="0">
                <a:cs typeface="Calibri"/>
              </a:rPr>
              <a:t> for graphics</a:t>
            </a:r>
          </a:p>
          <a:p>
            <a:pPr lvl="1"/>
            <a:r>
              <a:rPr lang="en-US" dirty="0">
                <a:cs typeface="Calibri"/>
              </a:rPr>
              <a:t>Standalone version if not using </a:t>
            </a:r>
            <a:r>
              <a:rPr lang="en-US" dirty="0" err="1">
                <a:cs typeface="Calibri"/>
              </a:rPr>
              <a:t>TriCaster</a:t>
            </a:r>
          </a:p>
          <a:p>
            <a:r>
              <a:rPr lang="en-US" dirty="0">
                <a:cs typeface="Calibri"/>
              </a:rPr>
              <a:t>App for iPad</a:t>
            </a:r>
          </a:p>
          <a:p>
            <a:pPr lvl="1"/>
            <a:r>
              <a:rPr lang="en-US" dirty="0" err="1">
                <a:cs typeface="Calibri"/>
              </a:rPr>
              <a:t>NDIcam</a:t>
            </a:r>
            <a:r>
              <a:rPr lang="en-US" dirty="0">
                <a:cs typeface="Calibri"/>
              </a:rPr>
              <a:t> for $10</a:t>
            </a:r>
          </a:p>
          <a:p>
            <a:r>
              <a:rPr lang="en-US" dirty="0">
                <a:cs typeface="Calibri"/>
              </a:rPr>
              <a:t>Elgato </a:t>
            </a:r>
            <a:r>
              <a:rPr lang="en-US" dirty="0" err="1">
                <a:cs typeface="Calibri"/>
              </a:rPr>
              <a:t>Streamdeck</a:t>
            </a:r>
          </a:p>
          <a:p>
            <a:pPr lvl="1"/>
            <a:r>
              <a:rPr lang="en-US" dirty="0">
                <a:cs typeface="Calibri"/>
              </a:rPr>
              <a:t>Make it easier to control OBS</a:t>
            </a:r>
          </a:p>
        </p:txBody>
      </p:sp>
    </p:spTree>
    <p:extLst>
      <p:ext uri="{BB962C8B-B14F-4D97-AF65-F5344CB8AC3E}">
        <p14:creationId xmlns:p14="http://schemas.microsoft.com/office/powerpoint/2010/main" val="239873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1150-82DF-421D-9324-7079E0AF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Multi-camera setups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EDA98-49EB-4B6E-8056-70BDD948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Requirements</a:t>
            </a:r>
          </a:p>
          <a:p>
            <a:pPr lvl="1"/>
            <a:r>
              <a:rPr lang="en-US" dirty="0">
                <a:cs typeface="Calibri"/>
              </a:rPr>
              <a:t>Either multiple cameras with Elgato cards or NDI capabilities</a:t>
            </a:r>
          </a:p>
          <a:p>
            <a:pPr lvl="1"/>
            <a:r>
              <a:rPr lang="en-US" dirty="0">
                <a:cs typeface="Calibri"/>
              </a:rPr>
              <a:t>Either HD60S or above Elgato cards or multiple laptops with Elgato</a:t>
            </a:r>
          </a:p>
          <a:p>
            <a:r>
              <a:rPr lang="en-US" dirty="0">
                <a:cs typeface="Calibri"/>
              </a:rPr>
              <a:t>We have a combination</a:t>
            </a:r>
          </a:p>
          <a:p>
            <a:pPr lvl="1"/>
            <a:r>
              <a:rPr lang="en-US" dirty="0">
                <a:cs typeface="Calibri"/>
              </a:rPr>
              <a:t>Desktop with internal Elgato card and Elgato HD60 external card</a:t>
            </a:r>
          </a:p>
          <a:p>
            <a:pPr lvl="1"/>
            <a:r>
              <a:rPr lang="en-US" dirty="0">
                <a:cs typeface="Calibri"/>
              </a:rPr>
              <a:t>Laptop with Elgato HD60 connects to desktop using NDI</a:t>
            </a:r>
          </a:p>
        </p:txBody>
      </p:sp>
    </p:spTree>
    <p:extLst>
      <p:ext uri="{BB962C8B-B14F-4D97-AF65-F5344CB8AC3E}">
        <p14:creationId xmlns:p14="http://schemas.microsoft.com/office/powerpoint/2010/main" val="12460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407C-DB64-4FE6-BF0B-83B31A0E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Open broadcaster 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308A-6F9F-4870-BBF6-CB0EC3113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https://obsproject.com/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FREE</a:t>
            </a:r>
          </a:p>
          <a:p>
            <a:r>
              <a:rPr lang="en-US" dirty="0">
                <a:cs typeface="Calibri"/>
              </a:rPr>
              <a:t>Extremely diverse</a:t>
            </a:r>
          </a:p>
          <a:p>
            <a:r>
              <a:rPr lang="en-US" dirty="0">
                <a:cs typeface="Calibri"/>
              </a:rPr>
              <a:t>Not a resource hog</a:t>
            </a:r>
          </a:p>
          <a:p>
            <a:r>
              <a:rPr lang="en-US" dirty="0">
                <a:cs typeface="Calibri"/>
              </a:rPr>
              <a:t>Other software that is similar</a:t>
            </a:r>
          </a:p>
          <a:p>
            <a:pPr lvl="1"/>
            <a:r>
              <a:rPr lang="en-US" dirty="0" err="1">
                <a:cs typeface="Calibri"/>
              </a:rPr>
              <a:t>Xsplit</a:t>
            </a:r>
            <a:endParaRPr lang="en-US" dirty="0">
              <a:cs typeface="Calibri"/>
            </a:endParaRPr>
          </a:p>
          <a:p>
            <a:pPr lvl="1"/>
            <a:r>
              <a:rPr lang="en-US" dirty="0" err="1">
                <a:cs typeface="Calibri"/>
              </a:rPr>
              <a:t>Vmix</a:t>
            </a:r>
          </a:p>
          <a:p>
            <a:pPr lvl="1"/>
            <a:r>
              <a:rPr lang="en-US" dirty="0" err="1">
                <a:cs typeface="Calibri"/>
              </a:rPr>
              <a:t>Wirecast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44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49EE-5789-4035-BE4C-C56BD565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Elgato </a:t>
            </a:r>
            <a:r>
              <a:rPr lang="en-US">
                <a:cs typeface="Calibri Light"/>
              </a:rPr>
              <a:t>stream deck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AF45-7318-4EF4-A019-B26BD29F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6 Key version is $70 or 15 key version is $150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Allows "remote" control of the computer</a:t>
            </a:r>
            <a:endParaRPr lang="en-US"/>
          </a:p>
          <a:p>
            <a:r>
              <a:rPr lang="en-US">
                <a:cs typeface="Calibri"/>
              </a:rPr>
              <a:t>Program "buttons"</a:t>
            </a:r>
          </a:p>
          <a:p>
            <a:pPr lvl="1"/>
            <a:r>
              <a:rPr lang="en-US">
                <a:cs typeface="Calibri"/>
              </a:rPr>
              <a:t>Can have folders to do more than 15</a:t>
            </a:r>
          </a:p>
          <a:p>
            <a:r>
              <a:rPr lang="en-US">
                <a:cs typeface="Calibri"/>
              </a:rPr>
              <a:t>Switch scenes, control volume, play media, use social media, etc....</a:t>
            </a:r>
          </a:p>
          <a:p>
            <a:r>
              <a:rPr lang="en-US">
                <a:cs typeface="Calibri"/>
              </a:rPr>
              <a:t>Allows one person to do so much more!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29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Celestial</vt:lpstr>
      <vt:lpstr>Have a professional looking broadcast on a minimal budget</vt:lpstr>
      <vt:lpstr>What do we do?</vt:lpstr>
      <vt:lpstr>How we got started</vt:lpstr>
      <vt:lpstr>What do we use now</vt:lpstr>
      <vt:lpstr>Our setups</vt:lpstr>
      <vt:lpstr>extras</vt:lpstr>
      <vt:lpstr>Multi-camera setups</vt:lpstr>
      <vt:lpstr>Open broadcaster software</vt:lpstr>
      <vt:lpstr>Elgato stream deck</vt:lpstr>
      <vt:lpstr>Our permanent system</vt:lpstr>
      <vt:lpstr>Examples – portable system in auditorium (480p)</vt:lpstr>
      <vt:lpstr>Examples – portable system at football field (480p)</vt:lpstr>
      <vt:lpstr>Examples – permanent system in gym (1080p)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358</cp:revision>
  <dcterms:created xsi:type="dcterms:W3CDTF">2013-07-15T20:26:40Z</dcterms:created>
  <dcterms:modified xsi:type="dcterms:W3CDTF">2019-03-03T20:18:40Z</dcterms:modified>
</cp:coreProperties>
</file>